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l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ln">
                <a:solidFill>
                  <a:schemeClr val="tx1">
                    <a:lumMod val="50000"/>
                    <a:lumOff val="50000"/>
                  </a:schemeClr>
                </a:solidFill>
              </a:rPr>
              <a:t>45 Liloba ya Nzambe</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ln" sz="4400"/>
              <a:t>Nsango Malamu oyo euti na Anzelu</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n" sz="4000">
                <a:solidFill>
                  <a:srgbClr val="FF0000"/>
                </a:solidFill>
              </a:rPr>
              <a:t>Quiz ya lelo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ln" sz="3600">
                <a:solidFill>
                  <a:schemeClr val="tx1">
                    <a:lumMod val="65000"/>
                    <a:lumOff val="35000"/>
                  </a:schemeClr>
                </a:solidFill>
              </a:rPr>
              <a:t>Nani apesaki nsango yango epai ya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ln" sz="2800">
                <a:solidFill>
                  <a:schemeClr val="tx1">
                    <a:lumMod val="65000"/>
                    <a:lumOff val="35000"/>
                  </a:schemeClr>
                </a:solidFill>
              </a:rPr>
              <a:t>1 </a:t>
            </a:r>
            <a:r xmlns:a="http://schemas.openxmlformats.org/drawingml/2006/main">
              <a:rPr altLang="ko-KR" dirty="0" lang="ln" sz="2800">
                <a:solidFill>
                  <a:schemeClr val="tx1">
                    <a:lumMod val="65000"/>
                    <a:lumOff val="35000"/>
                  </a:schemeClr>
                </a:solidFill>
              </a:rPr>
              <a:t>Satana</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ln" sz="2800">
                <a:solidFill>
                  <a:schemeClr val="tx1">
                    <a:lumMod val="65000"/>
                    <a:lumOff val="35000"/>
                  </a:schemeClr>
                </a:solidFill>
              </a:rPr>
              <a:t>2 </a:t>
            </a:r>
            <a:r xmlns:a="http://schemas.openxmlformats.org/drawingml/2006/main">
              <a:rPr altLang="ko-KR" dirty="0" lang="ln" sz="2800">
                <a:solidFill>
                  <a:schemeClr val="tx1">
                    <a:lumMod val="65000"/>
                    <a:lumOff val="35000"/>
                  </a:schemeClr>
                </a:solidFill>
              </a:rPr>
              <a:t>Moninga ya Maria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n" sz="2800">
                <a:solidFill>
                  <a:schemeClr val="tx1">
                    <a:lumMod val="65000"/>
                    <a:lumOff val="35000"/>
                  </a:schemeClr>
                </a:solidFill>
              </a:rPr>
              <a:t>3 </a:t>
            </a:r>
            <a:r xmlns:a="http://schemas.openxmlformats.org/drawingml/2006/main">
              <a:rPr altLang="ko-KR" dirty="0" lang="ln" sz="2800">
                <a:solidFill>
                  <a:schemeClr val="tx1">
                    <a:lumMod val="65000"/>
                    <a:lumOff val="35000"/>
                  </a:schemeClr>
                </a:solidFill>
              </a:rPr>
              <a:t>Anzelu</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ln" sz="2800">
                <a:solidFill>
                  <a:schemeClr val="tx1">
                    <a:lumMod val="65000"/>
                    <a:lumOff val="35000"/>
                  </a:schemeClr>
                </a:solidFill>
              </a:rPr>
              <a:t>4 </a:t>
            </a:r>
            <a:r xmlns:a="http://schemas.openxmlformats.org/drawingml/2006/main">
              <a:rPr altLang="ko-KR" dirty="0" lang="ln" sz="2800">
                <a:solidFill>
                  <a:schemeClr val="tx1">
                    <a:lumMod val="65000"/>
                    <a:lumOff val="35000"/>
                  </a:schemeClr>
                </a:solidFill>
              </a:rPr>
              <a:t>Yesu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n" sz="2800">
                <a:solidFill>
                  <a:srgbClr val="FF0000"/>
                </a:solidFill>
              </a:rPr>
              <a:t>3 </a:t>
            </a:r>
            <a:r xmlns:a="http://schemas.openxmlformats.org/drawingml/2006/main">
              <a:rPr altLang="ko-KR" dirty="0" lang="ln" sz="2800">
                <a:solidFill>
                  <a:srgbClr val="FF0000"/>
                </a:solidFill>
              </a:rPr>
              <a:t>Anzelu</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TE. 54 Liloba lya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Mwasi ya Mosamalia pembeni ya libulu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oyo akomela mai oyo napesi ye akoyoka mposa ya mai ata mokolo moko te. Ya solo, mai oyo nakopesa ye ekokoma kati na ye liziba ya mai oyo ezali kosopana mpo na bomoi ya seko.”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Yesu azalaki koleka na mokili ya Samaria, akutanaki na mwasi moko na libulu mpe alobaki. “Nabondeli yo, pesá ngai mwa mai.”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n" altLang="ko-KR" sz="2600">
                <a:solidFill>
                  <a:schemeClr val="tx1">
                    <a:lumMod val="65000"/>
                    <a:lumOff val="35000"/>
                  </a:schemeClr>
                </a:solidFill>
              </a:rPr>
              <a:t>Mwasi yango azalaki ya kokamwa. Mpo Bayuda bazali kosolola na Basamalia te. “Soki oyebaki nani nazali, mbɛlɛ osɛngaki ngai mai.” Yesu alobaki bongo</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n" altLang="ko-KR" sz="2600">
                <a:solidFill>
                  <a:schemeClr val="tx1">
                    <a:lumMod val="65000"/>
                    <a:lumOff val="35000"/>
                  </a:schemeClr>
                </a:solidFill>
              </a:rPr>
              <a:t>“Mpamba te mai oyo nazali kopesa ezali mai ya bomoi oyo ezali lisusu na mposa ya mai te.” Mwasi yango akómaki na mposa ya koyeba makambo ya Yesu. “Ozali nani, okoki kopesa ngai mai wana?”</a:t>
            </a:r>
            <a:r xmlns:a="http://schemas.openxmlformats.org/drawingml/2006/main">
              <a:rPr lang="ln"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ayanolaki ete: “Ngai nazali Klisto mpe Mwana na Nzambe.” Akamwaki na likambo yango.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ln" altLang="ko-KR" sz="2600">
                <a:solidFill>
                  <a:schemeClr val="tx1">
                    <a:lumMod val="65000"/>
                    <a:lumOff val="35000"/>
                  </a:schemeClr>
                </a:solidFill>
              </a:rPr>
              <a:t>Atikaki molangi na ye ya mai mpe azongaki na mboka mpe alobaki na bato mpo na Yesu. Bato mingi bayaki kokutana na Yesu mpe bandimaki Ye lokola Mobikisi na bango.</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Ntango kaka mwasi Mosamalia akutanaki na Yesu, atikaki molangi ya mai mpe azongaki na mboka mpo na koyebisa bato ya mboka nsango malamu ya lobiko.</a:t>
            </a:r>
            <a:r xmlns:a="http://schemas.openxmlformats.org/drawingml/2006/main">
              <a:rPr altLang="en-US" lang="ln" sz="3200">
                <a:solidFill>
                  <a:schemeClr val="tx1">
                    <a:lumMod val="65000"/>
                    <a:lumOff val="35000"/>
                  </a:schemeClr>
                </a:solidFill>
              </a:rPr>
              <a:t> </a:t>
            </a:r>
            <a:r xmlns:a="http://schemas.openxmlformats.org/drawingml/2006/main">
              <a:rPr altLang="ko-KR" lang="ln" sz="3200">
                <a:solidFill>
                  <a:schemeClr val="tx1">
                    <a:lumMod val="65000"/>
                    <a:lumOff val="35000"/>
                  </a:schemeClr>
                </a:solidFill>
              </a:rPr>
              <a:t>Nsukansuka, bato mingi babikisamaki na koyokaka mpe kondima nsango malamu oyo asakolaki.</a:t>
            </a:r>
            <a:r xmlns:a="http://schemas.openxmlformats.org/drawingml/2006/main">
              <a:rPr altLang="en-US" lang="l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ln" sz="3200">
                <a:solidFill>
                  <a:schemeClr val="tx1">
                    <a:lumMod val="65000"/>
                    <a:lumOff val="35000"/>
                  </a:schemeClr>
                </a:solidFill>
              </a:rPr>
              <a:t>Okutanaki na Yesu? Ozali koyebisa basusu makambo ya Yesu? Bongo soki olakisi Yesu epai ya basusu lokola mwasi Mosamalia?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r xmlns:a="http://schemas.openxmlformats.org/drawingml/2006/main">
              <a:rPr altLang="en-US" lang="ln" sz="3600">
                <a:solidFill>
                  <a:srgbClr val="0070c0"/>
                </a:solidFill>
              </a:rPr>
              <a:t> </a:t>
            </a:r>
            <a:r xmlns:a="http://schemas.openxmlformats.org/drawingml/2006/main">
              <a:rPr altLang="ko-KR" lang="ln" sz="3600">
                <a:solidFill>
                  <a:srgbClr val="0070c0"/>
                </a:solidFill>
              </a:rPr>
              <a:t>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nde apesaka biso mayi ya bomoyi tozala jamais na soif ya milimo na biso.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Yesu akutanaki wapi na mwasi Mosamalia?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na ndako ya mokonzi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na likoló ya engumba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balabala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na zando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na libulu ya mai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na libulu ya mai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n" sz="4000">
                <a:solidFill>
                  <a:srgbClr val="FF0000"/>
                </a:solidFill>
              </a:rPr>
              <a:t>Liloba ya lelo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n" sz="3600">
                <a:solidFill>
                  <a:schemeClr val="tx1">
                    <a:lumMod val="65000"/>
                    <a:lumOff val="35000"/>
                  </a:schemeClr>
                </a:solidFill>
              </a:rPr>
              <a:t>Okozala na zemi mpe okobota mwana mobali, mpe osengeli kopesa ye nkombo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n" sz="2800">
                <a:solidFill>
                  <a:schemeClr val="tx1">
                    <a:lumMod val="65000"/>
                    <a:lumOff val="35000"/>
                  </a:schemeClr>
                </a:solidFill>
              </a:rPr>
              <a:t>Luka</a:t>
            </a:r>
            <a:r xmlns:a="http://schemas.openxmlformats.org/drawingml/2006/main">
              <a:rPr altLang="en-US" dirty="0" lang="ln" sz="2800">
                <a:solidFill>
                  <a:schemeClr val="tx1">
                    <a:lumMod val="65000"/>
                    <a:lumOff val="35000"/>
                  </a:schemeClr>
                </a:solidFill>
              </a:rPr>
              <a:t> </a:t>
            </a:r>
            <a:r xmlns:a="http://schemas.openxmlformats.org/drawingml/2006/main">
              <a:rPr altLang="ko-KR" dirty="0" lang="ln"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oyo akomela mai oyo napesi ye akoyoka mposa ya mai ata mokolo moko te. Ya solo, mai oyo nakopesa ye ekokoma kati na ye liziba ya mai oyo ezali kosopana mpo na bomoi ya seko.”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55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Bwaka monyama na yo na mai ya mozindo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Bongo Yesu alobaki na Simona ete: “Kobanga te, banda sikoyo okokanga bato.”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oyo amataki na masuwa ya Petelo mpe apesaki liloba, alobaki na Petelo. "Sikoyo kende na mayi ya mozindo mpe bwaka monyama mpo na kokanga mbisi."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“Nkolo, tosali mosala makasi butu mobimba mpe tokangaki eloko moko te. Kasi lokola olobi bongo, nakokitisa minyama."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Ntango basilisaki kosala bongo, bakangaki mbisi ebele mpenza na boye ete minyama na bango ebandaki kobukana. Petelo akamwaki na likambo yango.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ln" sz="3000">
                <a:solidFill>
                  <a:schemeClr val="tx1">
                    <a:lumMod val="65000"/>
                    <a:lumOff val="35000"/>
                  </a:schemeClr>
                </a:solidFill>
              </a:rPr>
              <a:t>Na ngonga wana, Petelo abongoli motema mpo ayebaki ete Yesu azalaki Mwana ya Nzambe. "Nazali mosumuki."</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n" sz="3000">
                <a:solidFill>
                  <a:schemeClr val="tx1">
                    <a:lumMod val="65000"/>
                    <a:lumOff val="35000"/>
                  </a:schemeClr>
                </a:solidFill>
              </a:rPr>
              <a:t>Yesu alobaki bongo. “Kobanga te, banda sikoyo okozala mobomi-mbisi oyo azwaka bato.” Petelo atikaki makambo nyonso mpe akómaki moyekoli ya Yesu.</a:t>
            </a:r>
            <a:r xmlns:a="http://schemas.openxmlformats.org/drawingml/2006/main">
              <a:rPr altLang="en-US" lang="ln"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Ya lelo</a:t>
            </a:r>
            <a:r xmlns:a="http://schemas.openxmlformats.org/drawingml/2006/main">
              <a:rPr altLang="en-US" lang="ln" sz="4000">
                <a:solidFill>
                  <a:srgbClr val="ff0000"/>
                </a:solidFill>
              </a:rPr>
              <a:t> </a:t>
            </a:r>
            <a:r xmlns:a="http://schemas.openxmlformats.org/drawingml/2006/main">
              <a:rPr altLang="ko-KR" lang="ln" sz="4000">
                <a:solidFill>
                  <a:srgbClr val="ff0000"/>
                </a:solidFill>
              </a:rPr>
              <a:t>Liteya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Petelo, oyo akutanaki na Yesu,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ayambolaki mpe atosaki kaka wana.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Ezali na boyamboli mpe botosi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na Yesu na bomoi na 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Petelo atikaki makambo nyonso mpe alandaki Yesu. Lokola Petelo, osengeli kozala moyekoli oyo ayebi koyambola ya solo mpe botosi.</a:t>
            </a:r>
            <a:r xmlns:a="http://schemas.openxmlformats.org/drawingml/2006/main">
              <a:rPr altLang="en-US" lang="l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asalaka makamwisi oyo eleki makambo oyo bato bakutanaki na yango mpe makoki na bango.</a:t>
            </a:r>
            <a:r xmlns:a="http://schemas.openxmlformats.org/drawingml/2006/main">
              <a:rPr altLang="en-US" lang="l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46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Bébé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Mosala ya Petelo ezalaki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mosali ya mabaya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mobateli ya mpate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mobomi mbisi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mosali bilanga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3 </a:t>
            </a:r>
            <a:r xmlns:a="http://schemas.openxmlformats.org/drawingml/2006/main">
              <a:rPr altLang="ko-KR" lang="ln" sz="2800">
                <a:solidFill>
                  <a:srgbClr val="ff0000"/>
                </a:solidFill>
              </a:rPr>
              <a:t>mobomi mbisi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Bongo Yesu alobaki na Simona ete: “Kobanga te, banda sikoyo okokanga bato.”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56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oyo abengaki bayekoli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Filipe akutaki Natanaele mpe ayebisaki ye ete: “Tomoni moto oyo Moize akomaki na ntina na ye na Mibeko, mpe basakoli bakomaki mpe mpo na ye: Yezu ya Nazarete, mwana ya Yozefe.”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45. Ezali na ntina mingi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abengaki Petelo, Andre, mpe mozalani na bango, Filipe, mpo bázala moyekoli. "Landa ngai!"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Filipe alakisaki Yesu epai ya moninga na ye Natanaele. "Masiya oyo basakoli bakomaki na Kondimana ya Kala abimaki."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"Nazarete! Masiya akoki kouta kuna?" Natanaele atunaki ye. "Yaka kotala," elobi Filipe.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alobaki na Natanaele. “Ozali Moyisalaele ya solo, namonaki yo ntango ozalaki naino na nse ya nzete ya figi liboso ete Filipe abenga yo.”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Natanaele akamwaki na likambo yango mpe apesaki Yesu nkembo, “Molakisi, ozali Mwana ya Nzambe mpe Mokonzi ya Yisalaele.”</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Ntango kaka Natanaele ayebaki yango</a:t>
            </a:r>
            <a:r xmlns:a="http://schemas.openxmlformats.org/drawingml/2006/main">
              <a:rPr altLang="en-US" lang="ln" sz="3200">
                <a:solidFill>
                  <a:schemeClr val="tx1">
                    <a:lumMod val="65000"/>
                    <a:lumOff val="35000"/>
                  </a:schemeClr>
                </a:solidFill>
              </a:rPr>
              <a:t> </a:t>
            </a:r>
            <a:r xmlns:a="http://schemas.openxmlformats.org/drawingml/2006/main">
              <a:rPr altLang="ko-KR" lang="ln" sz="3200">
                <a:solidFill>
                  <a:schemeClr val="tx1">
                    <a:lumMod val="65000"/>
                    <a:lumOff val="35000"/>
                  </a:schemeClr>
                </a:solidFill>
              </a:rPr>
              <a:t>Yesu azali Masiya, apesi Yesu nkembo.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Akómaki moyekoli ya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Tosengeli kopesa nkembo na Yesu oyo azali Mobikisi na biso, mpe kozala na bomoi ya moyekoli ya Yesu mpe kotosa 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Lelo na mboka ya Davidi Mobikisi abotami na yo; azali Klisto Nkolo.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Kolinga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abengi bato lokola bayekoli mpo na kozala lokola 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Nani alakisaki Yesu epai ya Natanaele?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Petelo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Filipo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Andréu, oyo azali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Paulo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2 </a:t>
            </a:r>
            <a:r xmlns:a="http://schemas.openxmlformats.org/drawingml/2006/main">
              <a:rPr altLang="ko-KR" lang="ln" sz="2800">
                <a:solidFill>
                  <a:srgbClr val="ff0000"/>
                </a:solidFill>
              </a:rPr>
              <a:t>Filipo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Filipe akutaki Natanaele mpe ayebisaki ye ete: “Tomoni moto oyo Moize akomaki na ntina na ye na Mibeko, mpe basakoli bakomaki mpe mpo na ye: Yezu ya Nazarete, mwana ya Yozefe.”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45. Ezali na ntina mingi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57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Moto oyo akitaki na nzela ya nsamba</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Atɛlɛmaki, azwaki tapis na ye mpe abimaki na miso na bango nyonso. Yango ekamwisaki bato nyonso mpe bakumisaki Nzambe, balobi ete: “Tomoná naino likambo ya boye 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bato bayokaki nsango ya kobikisama ya Yesu, bato bamemaki moninga na bango oyo azalaki paralize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Kasi bato bazalaki mingi koleka esika Yesu azalaki. Na yango, bakokaki te komema moninga na bango oyo azalaki paralize epai ya Yesu na nzela ya nsamba.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Nsukansuka, baoyo bamemaki moninga ya paralize babukaki ndako mpe batindaki moninga ya paralize epai ya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amonaki kondima na bango mpe alobaki. "Masumu na yo elimbisami. Telema mpe zonga ndako."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Likambo ya kokamwa, moto oyo azalaki paralize abikaki na ntango wana. Na nsima, atɛlɛmaki mpe atambolaki mpe akumisaki Nzambe.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ln" altLang="ko-KR" sz="2400">
                <a:solidFill>
                  <a:schemeClr val="tx1">
                    <a:lumMod val="65000"/>
                    <a:lumOff val="35000"/>
                  </a:schemeClr>
                </a:solidFill>
              </a:rPr>
              <a:t>Ntango ntango ekokaki mpo Maria abota mwana, asengelaki kokende na Beteleme. Kasi lokola esika ezalaki te, abotaki bebe na esika ya koleisa banyama..</a:t>
            </a:r>
            <a:r xmlns:a="http://schemas.openxmlformats.org/drawingml/2006/main">
              <a:rPr lang="ln"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Baninga ya paralytique bazalaki na mikakatano mpe bibɔsɔnɔ, kasi bakokaki te kotika kokende epai ya Yesu. Mpo bazalaki na kondima epai na Yesu.</a:t>
            </a:r>
            <a:r xmlns:a="http://schemas.openxmlformats.org/drawingml/2006/main">
              <a:rPr altLang="en-US" lang="ln" sz="3200">
                <a:solidFill>
                  <a:schemeClr val="tx1">
                    <a:lumMod val="65000"/>
                    <a:lumOff val="35000"/>
                  </a:schemeClr>
                </a:solidFill>
              </a:rPr>
              <a:t> </a:t>
            </a:r>
            <a:r xmlns:a="http://schemas.openxmlformats.org/drawingml/2006/main">
              <a:rPr altLang="ko-KR" lang="ln" sz="3200">
                <a:solidFill>
                  <a:schemeClr val="tx1">
                    <a:lumMod val="65000"/>
                    <a:lumOff val="35000"/>
                  </a:schemeClr>
                </a:solidFill>
              </a:rPr>
              <a:t>Tozali na kondima epai na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Ntango toyei epai ya Yesu na kondima, tosengeli kolɛmba te atako mikakatano mpe mikakatano ezali kopekisa biso.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Na kosaláká bongo, tokozala na likoki ya kopesa nkembo epai na Nzambe lokola moto oyo alɛmbi nzoto.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aboyaka te bato oyo bayaka epai na ye. Mpe apesaka oyo esengeli na baoyo bayaka epai na 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Moto oyo azali paralize ayaki epai ya Yesu na nzela ya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lininisa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porte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efelo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toit ya ndako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toit ya ndako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Atɛlɛmaki, azwaki tapis na ye mpe abimaki na miso na bango nyonso. Yango ekamwisaki bato nyonso mpe bakumisaki Nzambe, balobi ete: “Tomoná naino likambo ya boye 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58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azali kobenga Matai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Ntango Yesu azalaki kokende liboso longwa kuna, amonaki mobali moko na nkombo Matai afandi na ndako ya mokɔngɔli-mpako. "Landa ngai," ayebisaki ye, mpe Matai atɛlɛmaki mpe alandaki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Ezalaki na mokɔngɔli-mpako moko na nkombo Matai. Azalaki mokɔngɔli-mpako na nkombo ya Loma epai ya Bayisraele.</a:t>
            </a:r>
            <a:r xmlns:a="http://schemas.openxmlformats.org/drawingml/2006/main">
              <a:rPr lang="ln"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Matai azalaki mokɔngɔli-mpako, yango wana azalaki na mbongo mingi. Kasi Bayuda bazalaki koyina bakɔngɔli-mpako oyo bazalaki kosala mpo na Loma, ekólo oyo elongaki.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atalaki Matai afandi na ndako ya mpako mpe alobaki na ye. "Landa ngai".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mbala moko Matai atikaki makambo nyonso mpe alandaki Yesu. Ezalaki mpo apesaki Yesu matɔndi mpo abengaki 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ntango yango, mongongo moko eutaki na likoló epai ya babateli ya mpate oyo bazalaki kobatela bampate na Beteleme.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“Monganga azali na ntina te mpo na bato ya nzoto kolɔngɔnɔ, kasi mpo na bato ya maladi.” Matai akómaki moyekoli ya Yesu.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Matai azalaki mokɔngɔli-mpako oyo bato na ye bayinaki. Kasi, Yesu abengaki Matai mpe akómisaki ye moyekoli.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Tozali mpe bato ya Nzambe. Kasi tokoki te mpo na kobengama lokola bayekoli ya Yesu.</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ln" sz="3200">
                <a:solidFill>
                  <a:schemeClr val="tx1">
                    <a:lumMod val="65000"/>
                    <a:lumOff val="35000"/>
                  </a:schemeClr>
                </a:solidFill>
              </a:rPr>
              <a:t>Kasi, Yesu abengi biso tókómisa ye bayekoli. Yango wana, tosengeli kotosa ye mpo tóbonga na libiangi na 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abengi bato oyo baboyami na mokili mpo bákóma bato ya Nzambe.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Mosala ya Matai ezalaki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mokɔngɔli-mpako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mobomi-mbisi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mosali ya mabaya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nganga-nzambe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1 </a:t>
            </a:r>
            <a:r xmlns:a="http://schemas.openxmlformats.org/drawingml/2006/main">
              <a:rPr altLang="ko-KR" lang="ln" sz="2800">
                <a:solidFill>
                  <a:srgbClr val="ff0000"/>
                </a:solidFill>
              </a:rPr>
              <a:t>mokɔngɔli-mpako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Ntango Yesu azalaki kokende liboso longwa kuna, amonaki mobali moko na nkombo Matai afandi na ndako ya mokɔngɔli-mpako. "Landa ngai," ayebisaki ye, mpe Matai atɛlɛmaki mpe alandaki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59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aponaki bayekoli zomi na mibale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Moko ya mikolo wana Yesu abimaki na ngomba moko mpo na kosambela, mpe alekisaki butu mobimba na kobondela Nzambe.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Ntango ntɔngɔ ekómaki, abengaki bayekoli na ye epai na ye mpe aponaki zomi na mibale kati na bango, mpe aponaki bantoma.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6: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Bato oyo bayokaki Yesu mpe balandaki Yesu bazalaki ebele. Bakendaki elongo na Yesu mpe bayekolaki epai ya Yesu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Nsima ya kobondela, Yesu aponaki mpenzampenza zomi na mibale kati na bango lokola bayekoli ya penepene.</a:t>
            </a:r>
            <a:r xmlns:a="http://schemas.openxmlformats.org/drawingml/2006/main">
              <a:rPr lang="l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Baponamaki mpo na kofanda elongo na Yesu, kosakola nsango malamu, mpe kobengana bademo.</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“Nkembo na likoló, kimya na mabele! Bosepela, Yesu abotami.” Baanzelu oyo bautaki na lola balobaki</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n" sz="3000">
                <a:solidFill>
                  <a:schemeClr val="tx1">
                    <a:lumMod val="65000"/>
                    <a:lumOff val="35000"/>
                  </a:schemeClr>
                </a:solidFill>
              </a:rPr>
              <a:t>Bayekoli bazalaki bato ndenge na ndenge : bamosusu kati na bango bazalaki babomi-mbisi, mokɔngɔli-mpako, bato ya mbongwana, bamosusu kati na bango bazalaki na nkanda makasi.</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Kasi Yesu abondelaki Nzambe ete apona bayekoli na ye malamu, mpe aponaki bango malamu, abatelaki bango malamu mpe ateyaki bango malamu.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n" sz="2800">
                <a:solidFill>
                  <a:schemeClr val="tx1">
                    <a:lumMod val="65000"/>
                    <a:lumOff val="35000"/>
                  </a:schemeClr>
                </a:solidFill>
              </a:rPr>
              <a:t>Yango wana Yesu aponaki bayekoli na ye: 1) mpo na koteya bango liloba ya Nzambe, 2) mpo na kosala ete básakola nsango malamu engebene na maye bayekoli, mpe 3) mpo na kosala ete básakola nguya ya bokonzi ya Nzambe. Mpo na bantina wana, Yesu aponaki bayekoli na ye.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Tozali mpe bayekoli ya Yesu.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n" sz="2800">
                <a:solidFill>
                  <a:schemeClr val="tx1">
                    <a:lumMod val="65000"/>
                    <a:lumOff val="35000"/>
                  </a:schemeClr>
                </a:solidFill>
              </a:rPr>
              <a:t>Mosala na biso ezali ndenge moko na mosala ya bayekoli zomi na mibale ya Yesu.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n" sz="2800">
                <a:solidFill>
                  <a:schemeClr val="tx1">
                    <a:lumMod val="65000"/>
                    <a:lumOff val="35000"/>
                  </a:schemeClr>
                </a:solidFill>
              </a:rPr>
              <a:t>To vivre vie ya disciple kobanda lelo </a:t>
            </a:r>
            <a:r xmlns:a="http://schemas.openxmlformats.org/drawingml/2006/main">
              <a:rPr altLang="ko-KR" lang="ln" sz="3200">
                <a:solidFill>
                  <a:schemeClr val="tx1">
                    <a:lumMod val="65000"/>
                    <a:lumOff val="35000"/>
                  </a:schemeClr>
                </a:solidFill>
              </a:rPr>
              <a:t>.</a:t>
            </a:r>
            <a:r xmlns:a="http://schemas.openxmlformats.org/drawingml/2006/main">
              <a:rPr altLang="en-US" lang="l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r xmlns:a="http://schemas.openxmlformats.org/drawingml/2006/main">
              <a:rPr altLang="en-US" lang="ln" sz="3600">
                <a:solidFill>
                  <a:srgbClr val="0070c0"/>
                </a:solidFill>
              </a:rPr>
              <a:t> </a:t>
            </a:r>
            <a:r xmlns:a="http://schemas.openxmlformats.org/drawingml/2006/main">
              <a:rPr altLang="ko-KR" lang="ln" sz="3600">
                <a:solidFill>
                  <a:srgbClr val="0070c0"/>
                </a:solidFill>
              </a:rPr>
              <a:t>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nde azali koteya biso solo ya likoló mpo tókola lokola bayekoli ya Yesu.</a:t>
            </a:r>
            <a:r xmlns:a="http://schemas.openxmlformats.org/drawingml/2006/main">
              <a:rPr altLang="en-US" lang="l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Yesu aponaki bayekoli boni lokola ba ntoma (ba oyo batindami)??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zomi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zomi na moko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zomi na mibale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zomi na minei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3 </a:t>
            </a:r>
            <a:r xmlns:a="http://schemas.openxmlformats.org/drawingml/2006/main">
              <a:rPr altLang="ko-KR" lang="ln" sz="2800">
                <a:solidFill>
                  <a:srgbClr val="ff0000"/>
                </a:solidFill>
              </a:rPr>
              <a:t>zomi na mibale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Moko ya mikolo wana Yesu abimaki na ngomba moko mpo na kosambela, mpe alekisaki butu mobimba na kobondela Nzambe.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Ntango ntɔngɔ ekómaki, abengaki bayekoli na ye epai na ye mpe aponaki zomi na mibale kati na bango, mpe aponaki bantoma.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6: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60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Nsango Malamu oyo Yesu ateyaki na ngomba.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Sikoyo, ntango amonaki ebele ya bato, amataki na ngomba moko mpe afandaki. Bayekoli na ye bayaki epai na ye,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mpe abandaki koteya bango kolobaka: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"Esengo na babola na molimo, mpo bokonzi ya likolo ezali ya bango."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Yesu ateyaki ebele ya bato oyo bazalaki na ngomba ndenge ya kozala na bomoi lokola bato ya bokonzi ya Nzambe.</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"Esengo na babola na molimo, mpo bokonzi ya likolo ezali ya bango."</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Lokola baanzelu balobaki, Yesu abotamaki na nzoto kolɔngɔnɔ na elyelo ya bibwɛlɛ.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Oyekoli kozongisa mino na yo na mino, kasi nalobi na yo opesa litama ya gauche na moto nyonso oyo akobeta litama ya mobali. Nde bokozala bana ya Nzambe!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Talá bandɛkɛ oyo ezali na mopɛpɛ. Bandɛkɛ esalaka mosala ya bilanga te, kasi Nzambe aleisaka bango nyonso. Akobatela yo te koleka bandeke!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Bato bakamwaki mingi na mateya ya Yesu. Mpamba te Yesu azalaki na bokonzi kokesana na balakisi ya Biblia mpamba.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Yesu ayebisi biso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ete bomoi ya basaleli ya Nzambe ekeseni na oyo ya mokili.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Bokeseni ezali na bomoi na biso na baoyo bandimaka Yesu 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Tomitala pe to vivre vie oyo ebongi na bokonzi ya Nzambe.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 ?</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abongolaka biso mpo na kozala na bomoi lokola bato ya bokonzi ya Nzambe.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Babola na elimo bakoki kozwa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mbongo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bilei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lokumu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bokonzi ya Nzambe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bokonzi ya Nzambe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Sikoyo, ntango amonaki ebele ya bato, amataki na ngomba moko mpe afandaki. Bayekoli na ye bayaki epai na ye,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mpe abandaki koteya bango kolobaka: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"Esengo na babola na molimo, mpo bokonzi ya likolo ezali ya bango."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61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Akitisi Mopɛpɛ makasi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Atɛlɛmaki, apamelaki mopɛpɛ mpe alobaki na mbonge ete: "Kimi! Zalá nyɛɛ!" Na nsima, mopɛpɛ ekufaki mpe ekómaki kimya mpenza.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39. Ezali na ntina mingi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ná bayekoli na ye bamataki elongo na masuwa mpo na kokatisa Laki Galilai.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ln" altLang="ko-KR" sz="2500">
                <a:solidFill>
                  <a:schemeClr val="tx1">
                    <a:lumMod val="65000"/>
                    <a:lumOff val="35000"/>
                  </a:schemeClr>
                </a:solidFill>
              </a:rPr>
              <a:t>Babateli ya mpate ya Beteleme bayaki komona Mwana ya Nzambe oyo akobikisa bato. “Yesu! Mwana ya Nzambe! Matɔndi mingi ndenge oyei na mokili oyo!”</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bazalaki kokatisa laki yango, na mbalakaka mopɛpɛ moko ya nkanda ebɛtaki mpe mbonge moko ya nsɔmɔ eyaki.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Nsukansuka, bayekoli balobaki na Yesu. ‘Molakisi, ozali komibanzabanza te soki tozindi na mai!’</a:t>
            </a:r>
            <a:r xmlns:a="http://schemas.openxmlformats.org/drawingml/2006/main">
              <a:rPr lang="l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apamelaki mopepe mpe alobaki na mbonge ete: “Kimi! Zalá kimya!” Na nsima, mopɛpɛ ekufaki mpe ekómaki kimya mpenza.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Babangaki mingi mpe batunanaki, “Oyo azali nani? Ata mopɛpɛ mpe mbonge ezali kotosa ye!”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Kaka Nzambe nde akoki kopesa mitindo na mbu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mpe mopɛpɛ.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Yango wana Yesu azali Nzambe oyo azali kokela mpe azali koyangela mokili.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Yesu tondimi azali moko ya banzambe mingi te, kasi azali Nzambe Mozalisi se moko mpe azali na nguya nyonso.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Tosengeli kokolisa kondima na biso na komikundolaka likambo oyo.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r xmlns:a="http://schemas.openxmlformats.org/drawingml/2006/main">
              <a:rPr altLang="en-US" lang="ln" sz="3600">
                <a:solidFill>
                  <a:srgbClr val="0070c0"/>
                </a:solidFill>
              </a:rPr>
              <a:t> </a:t>
            </a:r>
            <a:r xmlns:a="http://schemas.openxmlformats.org/drawingml/2006/main">
              <a:rPr altLang="ko-KR" lang="ln" sz="3600">
                <a:solidFill>
                  <a:srgbClr val="0070c0"/>
                </a:solidFill>
              </a:rPr>
              <a:t>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nkolo biloko nyonso oyo azali kosala mpe koyangela makambo nyonso na mokili oyo.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Yesu apesaki mitindo nini likoló ya mbu mpe mopɛpɛ?</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zala kimia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kokima mbangu mpe kosakana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kolamuka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likolo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efungolama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ya yo</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miso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1 </a:t>
            </a:r>
            <a:r xmlns:a="http://schemas.openxmlformats.org/drawingml/2006/main">
              <a:rPr altLang="ko-KR" lang="ln" sz="2800">
                <a:solidFill>
                  <a:srgbClr val="ff0000"/>
                </a:solidFill>
              </a:rPr>
              <a:t>zala kimia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Atɛlɛmaki, apamelaki mopɛpɛ mpe alobaki na mbonge ete: "Kimi! Zalá nyɛɛ!" Na nsima, mopɛpɛ ekufaki mpe ekómaki kimya mpenza.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39. Ezali na ntina mingi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62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Nani Asimbaki Bilamba na Ngai?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Ntango ayokaki nsango ya Yesu, amataki nsima na ye kati na ebele ya bato mpe asimbaki elamba na ye.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28.mpo akanisaki, "Soki nasimbaki kaka bilamba na ye, nakobika."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Yesu, oyo azali nkolo ya biloko nyonso,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azali mwana ya Nzambe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Kasi ntango Yesu ayaki na mokili oyo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abotamaki na elyelo ya bibwɛlɛ oyo ezalaki na nzoto ya komikitisa.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Biso oyo tondimi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bazali bana ya Nzambe.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Kasi tosengeli kozala na bomoi ya komikitisa mpe ya nse lokola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Bato mingi bayokaki nsango ya Yesu, mpe balandaki Yesu.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 nsima, mwasi moko amataki nsima na ye mpe asimbaki bilamba ya Yesu mpo abikisama.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Mwasi moko abɛlaki maladi moko oyo babengi kobima makila na boumeli ya mbula 12. Amekaki banzela mingi mpo na kobongisa yango, kasi ebongisamaki te mpe alekisaki nyonso oyo azalaki na yango.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'Nani asimbaki bilamba na ngai??' Na mbala moko Yesu asosolaki ete nguya na Ye elongwaki epai na Ye. Ayaki mpe akweyaki na makolo na ye mpe ayebisaki ye bosolo mobimba.</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Yesu alobaki na ye ete: ‘Mwana mwasi, kondima na yo ebikisi yo. Kende na kimya.’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Mwasi oyo azalaki konyokwama na makila uta mibu 12 akendaki epai ya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na kondima.</a:t>
            </a:r>
            <a:r xmlns:a="http://schemas.openxmlformats.org/drawingml/2006/main">
              <a:rPr altLang="en-US" lang="ln" sz="3200">
                <a:solidFill>
                  <a:schemeClr val="tx1">
                    <a:lumMod val="65000"/>
                    <a:lumOff val="35000"/>
                  </a:schemeClr>
                </a:solidFill>
              </a:rPr>
              <a:t> </a:t>
            </a:r>
            <a:r xmlns:a="http://schemas.openxmlformats.org/drawingml/2006/main">
              <a:rPr altLang="ko-KR" lang="ln" sz="3200">
                <a:solidFill>
                  <a:schemeClr val="tx1">
                    <a:lumMod val="65000"/>
                    <a:lumOff val="35000"/>
                  </a:schemeClr>
                </a:solidFill>
              </a:rPr>
              <a:t>Yesu abikisaki mwasi yango mpe akumisaki kondima na ye liboso ya bato.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Nzambe azali naino komona kondima na biso.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Ntango tokutani na makambo ya mpasi,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toya epai ya Nzambe na kondima.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 ?</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ayebi bampasi mpe mikakatano na biso mpe asilisaka yango.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Mwasi oyo abɛlaki mbula 12 asimbaki nini epai ya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nsuki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loboko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makolo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bilamba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bilamba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Ntango ayokaki nsango ya Yesu, amataki nsima na ye kati na ebele ya bato mpe asimbaki elamba na ye.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mpo akanisaki ete: “Soki nasimbaki kaka bilamba na ye, nakobika.”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63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n" sz="4000">
                <a:solidFill>
                  <a:srgbClr val="FF0000"/>
                </a:solidFill>
              </a:rPr>
              <a:t>Liloba ya lelo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n" sz="3600">
                <a:solidFill>
                  <a:schemeClr val="tx1">
                    <a:lumMod val="65000"/>
                    <a:lumOff val="35000"/>
                  </a:schemeClr>
                </a:solidFill>
              </a:rPr>
              <a:t>Okozala na zemi mpe okobota mwana mobali, mpe osengeli kopesa ye nkombo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n" sz="2800">
                <a:solidFill>
                  <a:schemeClr val="tx1">
                    <a:lumMod val="65000"/>
                    <a:lumOff val="35000"/>
                  </a:schemeClr>
                </a:solidFill>
              </a:rPr>
              <a:t>Luka</a:t>
            </a:r>
            <a:r xmlns:a="http://schemas.openxmlformats.org/drawingml/2006/main">
              <a:rPr altLang="en-US" dirty="0" lang="ln" sz="2800">
                <a:solidFill>
                  <a:schemeClr val="tx1">
                    <a:lumMod val="65000"/>
                    <a:lumOff val="35000"/>
                  </a:schemeClr>
                </a:solidFill>
              </a:rPr>
              <a:t> </a:t>
            </a:r>
            <a:r xmlns:a="http://schemas.openxmlformats.org/drawingml/2006/main">
              <a:rPr altLang="ko-KR" dirty="0" lang="ln"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ayaki na mabele na komikitisa pe na bokitisami, kasi Ye azali Mokonzi na biso ya solo.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Asimbaki ye na loboko mpe alobi na ye: "Talitha koum!" (oyo elakisi, "Mwana mwasi moke, nalobi na yo, telema!"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41.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Moto moko na nkombo Yairo, mokonzi ya sinagoga, ayaki epai ya Yesu mpe alobaki ete; “Mwana na ngai ya mwasi azali kokufa. Salisa ngai.”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 nzela ya ndako elongo na Yesu, mobali moko akimaki mbangu mpe ayebisaki ete mwana na ye ya mwasi asilaki kokufa.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bakómaki na ndako, mwana mwasi ya Yairo asilaki kokufa, mpe bato bazalaki kolela.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akɔtaki mpe alobaki na bango ete: “Mwana akufi te kasi alali.”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'Asimbaki ye na loboko mpe alobaki na ye, "Talitha koum!" (oyo elakisi, "Mwana mwasi moke, nalobi na yo, telema!" ). Mbala moko mwana mwasi yango atɛlɛmaki mpe atambolaki.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Yesu nde azali koyangela liwa.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Liwa ezali likambo oyo ebangisaka bato mingi, kasi Yesu alongaki yango.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Tokokufa mokolo mosusu noki to nsima.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Kasi esengeli te obanga liwa.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Ezali mpo ete Yesu nde azali koyangela liwa.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Mpe tondimi Yesu oyo alongaki liwa.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Ye oyo apesaka bomoi mpe Ye oyo azali koyangela bomoi na ntango moko.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Nini asalaka “Talitha koum!” elakisi?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ln" sz="2800">
                <a:solidFill>
                  <a:schemeClr val="tx1">
                    <a:lumMod val="65000"/>
                    <a:lumOff val="35000"/>
                  </a:schemeClr>
                </a:solidFill>
              </a:rPr>
              <a:t>Mwana mwasi moke, lya bilei ya ntɔ́ngɔ́!</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Mwana mwasi moke, kende kolala!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Mwana mwasi moke, telema!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Mwana mwasi moke, yemba nzembo!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3 </a:t>
            </a:r>
            <a:r xmlns:a="http://schemas.openxmlformats.org/drawingml/2006/main">
              <a:rPr altLang="ko-KR" lang="ln" sz="2800">
                <a:solidFill>
                  <a:srgbClr val="ff0000"/>
                </a:solidFill>
              </a:rPr>
              <a:t>Mwana mwasi moke, telema!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Asimbaki ye na loboko mpe alobi na ye: "Talitha koum!" (oyo elakisi, "Mwana mwasi moke, nalobi na yo, telema!"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41.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Ya lelo</a:t>
            </a:r>
            <a:r xmlns:a="http://schemas.openxmlformats.org/drawingml/2006/main">
              <a:rPr altLang="en-US" lang="ln" sz="4000">
                <a:solidFill>
                  <a:srgbClr val="ff0000"/>
                </a:solidFill>
              </a:rPr>
              <a:t> </a:t>
            </a:r>
            <a:r xmlns:a="http://schemas.openxmlformats.org/drawingml/2006/main">
              <a:rPr altLang="ko-KR" lang="ln" sz="4000">
                <a:solidFill>
                  <a:srgbClr val="ff0000"/>
                </a:solidFill>
              </a:rPr>
              <a:t>Mituna</a:t>
            </a:r>
            <a:r xmlns:a="http://schemas.openxmlformats.org/drawingml/2006/main">
              <a:rPr altLang="en-US" lang="l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abotamaki wapi?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ezali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ndako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ndako ya mokonzi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na kati ya elyelo ya bibwɛlɛ</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hôtel ya luxe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3 </a:t>
            </a:r>
            <a:r xmlns:a="http://schemas.openxmlformats.org/drawingml/2006/main">
              <a:rPr altLang="ko-KR" lang="ln" sz="2800">
                <a:solidFill>
                  <a:srgbClr val="ff0000"/>
                </a:solidFill>
              </a:rPr>
              <a:t>na kati ya elyelo ya bibwɛlɛ</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64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Mobali moko ya maladi na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Bongo Yesu alobi na ye: "Tɛlɛmá! Kamata litambe na yo mpe tambola."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n" altLang="ko-KR" sz="3600">
                <a:solidFill>
                  <a:schemeClr val="tx1">
                    <a:lumMod val="65000"/>
                    <a:lumOff val="35000"/>
                  </a:schemeClr>
                </a:solidFill>
              </a:rPr>
              <a:t>Na mbala moko moto yango abikaki; atombolaki tapis na ye mpe atambolaki. Mokolo oyo likambo yango esalemaki ezalaki Sabata,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Yoane 5: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Ezalaki na pisini moko oyo babengi Betesda na Yelusaleme. Motángo monene ya bato ya maladi bayanganaki kuna mpo na kozela kotambola ya mai.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Mpo anzelu moko ya Nkolo azalaki kokita na bileko mosusu na bileko mpe azalaki koningisa mai; oyo na ntango wana liboso, nsima ya koningana ya mai, akɔtaki, abikisamaki na maladi nyonso oyo azalaki na yango.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Ezalaki na moto moko oyo akokaki kotambola te. Ntango Yesu amonaki ye mpe atunaki moto oyo azalaki kuna mbula ntuku misato na mwambe. “Olingi kobika?”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“Nkolo, nazali na moto moko te oyo akoki kosalisa ngai nakɔta na pisini ntango mai ezali koningana. Nabondeli yo, salisá ngai!” Bongo Yesu alobaki na ye: “Tɛlɛmá! Tókamata tapis na yo mpe tambolá.”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Lokola Yesu alobaki akamataki tapis na ye mpe atambolaki. Na mbala moko moto ya maladi oyo azalaki na maladi banda mbula 38 abikisamaki.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ln" altLang="ko-KR" sz="3600">
                <a:solidFill>
                  <a:schemeClr val="tx1">
                    <a:lumMod val="65000"/>
                    <a:lumOff val="35000"/>
                  </a:schemeClr>
                </a:solidFill>
              </a:rPr>
              <a:t>Eloko oyo esengelaki mingi mpo na bato ya maladi na pisini ya Bethesda ezalaki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mpo na kobikisama.</a:t>
            </a:r>
            <a:r xmlns:a="http://schemas.openxmlformats.org/drawingml/2006/main">
              <a:rPr lang="ln"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Yesu ayebi makambo oyo tozali na yango mposa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malamu koleka biso.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Yesu azali Ye oyo apesaka biso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oyo tozali na yango mposa.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Ye oyo abikisaka bamaladi nyonso mpe azali na nguya ya koyangela makambo nyonso.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Mobɛli yango asɛngaki Yesu asala nini?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Bikisa maladie na ngai, nabondeli yo!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Bikisa ngai, nabondeli yo!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Pesa ngai mwa bilei, nabondeli yo!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Salisa ngai nakita na pisini ntango mai ezali koningana, nabondeli yo!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Salisa ngai nakita na pisini ntango mai ezali koningana, nabondeli yo!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Lelo na mboka ya Davidi Mobikisi abotami na yo; azali Klisto Nkolo.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Kolinga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Bongo Yesu alobi na ye: "Tɛlɛmá! Kamata litambe na yo mpe tambola."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n" altLang="ko-KR" sz="3600">
                <a:solidFill>
                  <a:schemeClr val="tx1">
                    <a:lumMod val="65000"/>
                    <a:lumOff val="35000"/>
                  </a:schemeClr>
                </a:solidFill>
              </a:rPr>
              <a:t>9.Na mbala moko moto yango abikisamaki; atombolaki tapis na ye mpe atambolaki. Mokolo oyo likambo yango esalemaki ezalaki Sabata,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Yoane 5: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65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oyo aleisaki Mibali 5.000</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 nsima, Yesu azwaki mampa yango, apesaki matɔndi, mpe akabolaki na baoyo bafandi mingi ndenge balingi. Asalaki mpe bongo mpo na mbisi.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Yoane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11.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Bato koleka nkóto mitano bayanganaki mpo na koyoka mateya ya Yesu.</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Kasi ezalaki ntango ya kolya na midi. Bato nyonso bazalaki na nzala, kasi bazalaki na bilei ya kolya te, mpe bazalaki na yango kaka mbisi mibale mpe mampa mitano.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 nsima, Yesu azwaki mampa mpe mbisi, apesaki matɔndi mpe akabolaki na baoyo bafandi mingi ndenge balingi.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Kasi, likambo moko ya kokamwa esalemaki! Bato 5 000 bazalaki na biloko oyo ekoki mpo na kotonda!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Mpe bayanganisaki yango mpe batondisaki bakitunga zomi na mibale na biteni ya mampa mitano ya orge oyo bato oyo balyaki batikaki.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Pona biso moyen ya kosala que plus de 5.000 personnes tonda ezali 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na mampa mitano mpe mbisi mibale.</a:t>
            </a:r>
            <a:r xmlns:a="http://schemas.openxmlformats.org/drawingml/2006/main">
              <a:rPr lang="l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Kasi Yesu, Mwana ya Nzambe, asalaki makamwisi elongo na bango.</a:t>
            </a:r>
            <a:r xmlns:a="http://schemas.openxmlformats.org/drawingml/2006/main">
              <a:rPr lang="l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Ezali na ntina mingi ete tozala ntango nyonso elongo na Yesu koleka ete tozala na eloko moko mingi to te.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Moto oyo akoki kopesa biso bilei ebele.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47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Mbotama malamu na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Bilei boni etikalaki nsima wana Yesu aleisaki bato 5 000?</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bakitunga zomi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bakitunga zomi na moko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ba kitunga zomi na mibale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bakitunga zomi na misato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3 </a:t>
            </a:r>
            <a:r xmlns:a="http://schemas.openxmlformats.org/drawingml/2006/main">
              <a:rPr lang="ln" altLang="ko-KR" sz="2800">
                <a:solidFill>
                  <a:srgbClr val="ff0000"/>
                </a:solidFill>
              </a:rPr>
              <a:t>ba kitunga zomi na mibale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 nsima, Yesu azwaki mampa yango, apesaki matɔndi, mpe akabolaki na baoyo bafandi mingi ndenge balingi. Asalaki mpe bongo mpo na mbisi.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Yoane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11.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66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azali kotambola likoló ya mai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Ntango bapumbwaki na masuwa kilomɛtrɛ misato to misato na ndambo, bamonaki Yesu azali kopusana pene na masuwa, azali kotambola likoló ya mai; mpe babangaki.</a:t>
            </a:r>
            <a:endParaRPr xmlns:a="http://schemas.openxmlformats.org/drawingml/2006/main" lang="en-US" altLang="ko-KR" sz="3600"/>
          </a:p>
          <a:p>
            <a:pPr xmlns:a="http://schemas.openxmlformats.org/drawingml/2006/main" lvl="0">
              <a:defRPr/>
            </a:pPr>
            <a:r xmlns:a="http://schemas.openxmlformats.org/drawingml/2006/main">
              <a:rPr lang="ln" altLang="ko-KR" sz="3600"/>
              <a:t>Kasi ye alobaki na bango ete: “Ezali ngai; bóbanga te.”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Yoane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Yesu azalaki kobondela na ngomba ye moko, bayekoli na ye bazalaki kopumbwa masuwa tii na ngámbo mosusu ya laki.</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Nsukansuka, molili ekómaki mpe mopɛpɛ mpe mai ekómaki makasi mpe ekómaki makasi.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“Talá kuna! Moto moko azali kotambola likoló ya mai!“ Babangaki mingi. Moko na bango agangaki ete: “Moto moko azali kotambola likoló ya mai!”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“Ezali ngai: kobanga te!” Ezali Yesu nde azali kotambola likolo ya mai.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Bakamwaki na likambo yango. Bayambaki Yesu na masuwa. Bakanisaki ete, “Yesu asengeli kozala mwana ya Nzambe!”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Kotambola likoló ya mai ezali likambo moko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moto moko te akoki kosala yango.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Kasi Yesu atambolaki likoló ya mai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mpo na koluka bayekoli na ye.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Lokola Yesu azali moto moko ya sipesiale,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mwana ya Nzambe.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Tosengeli mpenza kondima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ete Yesu azali Mwana ya Nzambe.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Ya lelo</a:t>
            </a:r>
            <a:r xmlns:a="http://schemas.openxmlformats.org/drawingml/2006/main">
              <a:rPr altLang="en-US" lang="ln" sz="4000">
                <a:solidFill>
                  <a:srgbClr val="ff0000"/>
                </a:solidFill>
              </a:rPr>
              <a:t> </a:t>
            </a:r>
            <a:r xmlns:a="http://schemas.openxmlformats.org/drawingml/2006/main">
              <a:rPr altLang="ko-KR" lang="ln" sz="4000">
                <a:solidFill>
                  <a:srgbClr val="ff0000"/>
                </a:solidFill>
              </a:rPr>
              <a:t>Liloba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Ntango bakómaki na ndako, bamonaki mwana yango elongo na mama na ye Maria, mpe bafukamaki mpe basambelaki ye. Na nsima, bafungolaki biloko na bango ya motuya mpe bapesaki ye makabo ya wolo mpe mpaka ya malasi mpe ya mire.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rgbClr val="ff0000"/>
                </a:solidFill>
              </a:rPr>
              <a:t>Yesu azali nani?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moto oyo ayaka epai na biso mpo na kosalisa mpe kobikisa biso ata soki tozali na mikakatano nini.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Ndenge nini Yesu ayaki epayi ya bayekoli naye na kati ya lac??</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kopumbwa likolo ya mayi..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komata na masuwa oyo ezali mbangu koleka...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kosala natation..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kotambola likolo ya mayi..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kotambola likolo ya mayi..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Ntango bapumbwaki na masuwa kilomɛtrɛ misato to misato na ndambo, bamonaki Yesu azali kopusana pene na masuwa, azali kotambola likoló ya mai; mpe babangaki.</a:t>
            </a:r>
            <a:endParaRPr xmlns:a="http://schemas.openxmlformats.org/drawingml/2006/main" lang="en-US" altLang="ko-KR" sz="3600"/>
          </a:p>
          <a:p>
            <a:pPr xmlns:a="http://schemas.openxmlformats.org/drawingml/2006/main" lvl="0">
              <a:defRPr/>
            </a:pPr>
            <a:r xmlns:a="http://schemas.openxmlformats.org/drawingml/2006/main">
              <a:rPr lang="ln" altLang="ko-KR" sz="3600"/>
              <a:t>Kasi ye alobaki na bango ete: “Ezali ngai; bóbanga te.”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Yoane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67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Liyebisi ya Petelo mpo na Klisto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Simona Petelo ayanolaki ete: “Yo ozali Klisto, Mwana ya Nzambe na bomoi.”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Matai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16.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Mokolo moko, Yesu atunaki bayekoli na ye ete: “Bato balobaka ete Mwana na Moto azali nani?”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Bazongiselaki bango ete: “Bamosusu balobaka ete Yoane Mobatisi; basusu balobi ete Eliya; mpe moko ya basakoli."</a:t>
            </a:r>
            <a:r xmlns:a="http://schemas.openxmlformats.org/drawingml/2006/main">
              <a:rPr lang="l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"Kasi yo ezali boni?" atunaki ye. "Olobi nazali nani?"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Simona Petelo ayanolaki ete: “Yo ozali Klisto, Mwana ya Nzambe na bomoi.”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alobaki na esengo monene. "Ozali na raison na confession na yo! Na libanga oyo nakotonga église na ngai!”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Yesu abotamaki, monzoto moko ebimaki epai ya minganga na ɛsti.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n" altLang="ko-KR" sz="3600">
                <a:solidFill>
                  <a:schemeClr val="tx1">
                    <a:lumMod val="65000"/>
                    <a:lumOff val="35000"/>
                  </a:schemeClr>
                </a:solidFill>
              </a:rPr>
              <a:t>Petelo ayebaki mpenza nani Yesu azalaki, mpe ayambolaki mpenza na ntina na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Mpe nsima ya koyoka yango Yesu akumisaki Petelo mpo na koyambola na ye ya malamu.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Tokanisi ete Yesu azali nani?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Tosengeli koyeba Yesu malamumalamu ndenge Biblia elobi, mpe tosengeli koyambola na ntina na Yesu ndenge Biblia elobi.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rgbClr val="ff0000"/>
                </a:solidFill>
              </a:rPr>
              <a:t>Yesu azali nani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Moto oyo atongaka lingomba na ye na confession ya kondima ya malamu.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Petelo alobaki ete Yesu azali nani?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Klisto, Mwana ya Nzambe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Eliya ya nguya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Yoane Mobatisi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Yilimia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1 </a:t>
            </a:r>
            <a:r xmlns:a="http://schemas.openxmlformats.org/drawingml/2006/main">
              <a:rPr lang="ln" altLang="ko-KR" sz="2800">
                <a:solidFill>
                  <a:srgbClr val="ff0000"/>
                </a:solidFill>
              </a:rPr>
              <a:t>Klisto, Mwana ya Nzambe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Simona Petelo ayanolaki ete: “Yo ozali Klisto, Mwana ya Nzambe na bomoi.”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Matai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16.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68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Lisolo ya Mozwi ya zoba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"Kasi Nzambe alobaki na ye ete: 'Yo zoba! Kaka na butu oyo bomoi na yo ekosɛngama epai na yo. Bongo nani akozwa oyo omibongisaki mpo na yo moko?'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alobaki ete: “Bomoi ya moto ezali na boyokani ata moke te na oyo azali na yango.”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Mpe Yesu ayebisaki biso lisolo moko.</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ln" altLang="ko-KR" sz="3200">
                <a:solidFill>
                  <a:schemeClr val="tx1">
                    <a:lumMod val="65000"/>
                    <a:lumOff val="35000"/>
                  </a:schemeClr>
                </a:solidFill>
              </a:rPr>
              <a:t>Ezali mpo na mozwi moko ya zoba.</a:t>
            </a:r>
            <a:r xmlns:a="http://schemas.openxmlformats.org/drawingml/2006/main">
              <a:rPr lang="l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Mozwi yango asepelaki kotonga depo monene mpo na bozwi mpe mbuma na ye. "Nasangisi bilei mingi na entrepôt, molimo na ngai, sikoyo sepela!"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nsima, Nzambe ayebisaki mozwi yango.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n" altLang="ko-KR" sz="2800">
                <a:solidFill>
                  <a:schemeClr val="tx1">
                    <a:lumMod val="65000"/>
                    <a:lumOff val="35000"/>
                  </a:schemeClr>
                </a:solidFill>
              </a:rPr>
              <a:t>"Ozali zoba! Soki nazui bomoi na yo lelo, bomengo na yo nionso ekozala ya nani?"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“Monzoto oyo ezali komonana ntango mokonzi abotami! Tólanda monzoto!” Minganga babandaki kolanda monzoto yango.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asilisaki koloba mpe alobaki ete: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n" altLang="ko-KR" sz="2800">
                <a:solidFill>
                  <a:schemeClr val="tx1">
                    <a:lumMod val="65000"/>
                    <a:lumOff val="35000"/>
                  </a:schemeClr>
                </a:solidFill>
              </a:rPr>
              <a:t>"Kobomba bomengo mpo na yo te, kasi mpo na Nzambe. Sala nyonso mpo na kosunga baye bazali na bosenga."</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ln" altLang="ko-KR" sz="3500">
                <a:solidFill>
                  <a:schemeClr val="tx1">
                    <a:lumMod val="65000"/>
                    <a:lumOff val="35000"/>
                  </a:schemeClr>
                </a:solidFill>
              </a:rPr>
              <a:t>Mbongo na yo esalelamaka mpo na nini?</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ln" altLang="ko-KR" sz="3500">
                <a:solidFill>
                  <a:schemeClr val="tx1">
                    <a:lumMod val="65000"/>
                    <a:lumOff val="35000"/>
                  </a:schemeClr>
                </a:solidFill>
              </a:rPr>
              <a:t>Ezali kosalelama kaka mpo na kosepelisa kaka yo?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n" altLang="ko-KR" sz="3500">
                <a:solidFill>
                  <a:schemeClr val="tx1">
                    <a:lumMod val="65000"/>
                    <a:lumOff val="35000"/>
                  </a:schemeClr>
                </a:solidFill>
              </a:rPr>
              <a:t>Esengeli kosalela mbongo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n" altLang="ko-KR" sz="3500">
                <a:solidFill>
                  <a:schemeClr val="tx1">
                    <a:lumMod val="65000"/>
                    <a:lumOff val="35000"/>
                  </a:schemeClr>
                </a:solidFill>
              </a:rPr>
              <a:t>mpo na nkembo ya Nzambe.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n" altLang="ko-KR" sz="3500">
                <a:solidFill>
                  <a:schemeClr val="tx1">
                    <a:lumMod val="65000"/>
                    <a:lumOff val="35000"/>
                  </a:schemeClr>
                </a:solidFill>
              </a:rPr>
              <a:t>Tozali bato ya bokonzi ya Nzambe. Yango wana, esengeli biso tósalisa bato oyo bazali na bosɛnga na mbongo na biso moko.</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nkolo ya bomoi nyonso, mpe ya bomengo nyonso.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Mozwi ya zoba asalaki nini mpo na molimo na 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Asalisaki babola.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Azalaki kosambela Nzambe.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Asakolaki nsango malamu.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Abombaki bomengo ebele.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Abombaki bomengo ebele.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"Kasi Nzambe alobaki na ye ete: 'Yo zoba! Kaka na butu oyo bomoi na yo ekosɛngama epai na yo. Bongo nani akozwa oyo omibongisaki mpo na yo moko?'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69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Koluka Bampate oyo Ebungaki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Nalobi na bino ete na lolenge moko ekozala na esengo mingi na lola likolo ya mosumuki moko oyo ayamboli koleka likolo ya bato ntuku libwa na libwa ya bosembo oyo bazali na mposa ya koyambola te.</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Mokolo mosusu mpate moko etikalaki yango moko, ekabwanaki na bampate ya baninga na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Mobateli ya mpate atángaki bampate yango mpe amonaki ete moko kati na bampate nkama yango elimwaki!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Mobateli ya mpate yango atikaki bampate 99 mpe abimaki mpo na koluka oyo ebungaki.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Monzoto yango etɛlɛmaki likoló ya bandako ya bibwɛlɛ ya Beteleme. Biblia esakolaki ete Yesu abotamaki na Beteleme.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Mpe na nsuka mobateli ya mpate azwaki mpate oyo ebungaki.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n" altLang="ko-KR" sz="2800">
                <a:solidFill>
                  <a:schemeClr val="tx1">
                    <a:lumMod val="65000"/>
                    <a:lumOff val="35000"/>
                  </a:schemeClr>
                </a:solidFill>
              </a:rPr>
              <a:t>Mobateli ya mpate azongaki na ndako elongo na bampate mpo na esengo mpe asalaki elambo monene.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asilisaki koloba mpe alobaki ete: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n" altLang="ko-KR" sz="2800">
                <a:solidFill>
                  <a:schemeClr val="tx1">
                    <a:lumMod val="65000"/>
                    <a:lumOff val="35000"/>
                  </a:schemeClr>
                </a:solidFill>
              </a:rPr>
              <a:t>"Kaka ndenge mobateli ya mpate asepelaka kokuta mpate oyo ebungi,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n" altLang="ko-KR" sz="2800">
                <a:solidFill>
                  <a:schemeClr val="tx1">
                    <a:lumMod val="65000"/>
                    <a:lumOff val="35000"/>
                  </a:schemeClr>
                </a:solidFill>
              </a:rPr>
              <a:t>Nzambe asepeli na boyamboli ya mosumuki moko."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n" altLang="ko-KR" sz="3600">
                <a:solidFill>
                  <a:schemeClr val="tx1">
                    <a:lumMod val="65000"/>
                    <a:lumOff val="35000"/>
                  </a:schemeClr>
                </a:solidFill>
              </a:rPr>
              <a:t>Mobateli ya mpate asengelaki komipimela ebele mpo na koluka mpate oyo ebungaki.</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Yesu apesaki bomoi na ye mbeka mpo na kobikisa biso.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Tosengeli kopesa Yesu matɔndi mpo abikisaki biso lokola mpate oyo ebungaki.</a:t>
            </a:r>
            <a:r xmlns:a="http://schemas.openxmlformats.org/drawingml/2006/main">
              <a:rPr lang="ln"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 ?</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r xmlns:a="http://schemas.openxmlformats.org/drawingml/2006/main">
              <a:rPr lang="ln" altLang="en-US" sz="3600">
                <a:solidFill>
                  <a:srgbClr val="0070c0"/>
                </a:solidFill>
              </a:rPr>
              <a:t> </a:t>
            </a:r>
            <a:r xmlns:a="http://schemas.openxmlformats.org/drawingml/2006/main">
              <a:rPr lang="ln" altLang="ko-KR" sz="3600">
                <a:solidFill>
                  <a:srgbClr val="0070c0"/>
                </a:solidFill>
              </a:rPr>
              <a:t>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moto oyo asepelaka na boyamboli na biso uta na masumu.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Mobateli ya mpate asali nini te ntango azali koluka mpate oyo ebungaki?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Atikaki bampate 99 mpo na koluka oyo ebungaki.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Asepelaki komona oyo abungi.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Asombaki mpate ya sika.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Abengaki bato mpo na fɛti.</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3 </a:t>
            </a:r>
            <a:r xmlns:a="http://schemas.openxmlformats.org/drawingml/2006/main">
              <a:rPr lang="ln" altLang="ko-KR" sz="2800">
                <a:solidFill>
                  <a:srgbClr val="ff0000"/>
                </a:solidFill>
              </a:rPr>
              <a:t>Asombaki mpate ya sika.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Nalobi na bino ete na lolenge moko ekozala na esengo mingi na lola likolo ya mosumuki moko oyo ayamboli koleka likolo ya bato ntuku libwa na libwa ya bosembo oyo bazali na mposa ya koyambola te.</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70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Lisolo ya Mosamalia Malamu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ln" altLang="ko-KR" sz="3600"/>
              <a:t>"Okanisi nani kati na bato misato oyo azalaki mozalani ya moto oyo akweyaki na maboko ya miyibi?"</a:t>
            </a:r>
            <a:endParaRPr xmlns:a="http://schemas.openxmlformats.org/drawingml/2006/main" lang="en-US" altLang="ko-KR" sz="3600"/>
          </a:p>
          <a:p>
            <a:pPr xmlns:a="http://schemas.openxmlformats.org/drawingml/2006/main" lvl="0">
              <a:defRPr/>
            </a:pPr>
            <a:r xmlns:a="http://schemas.openxmlformats.org/drawingml/2006/main">
              <a:rPr lang="ln" altLang="ko-KR" sz="3600"/>
              <a:t>Moto oyo ayebi malamu mibeko ayanolaki ete: “Moto oyo ayokelaki ye mawa.” Yesu ayebisaki ye ete: “Kende kosala mpe bongo.”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10:</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mobali moko azalaki kotambola ye moko, akutanaki na miyibi. Balongolaki ye bilamba, babɛtaki ye mpe bakendaki, batikaki ye ndambo akufi.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 nsima nganga-nzambe moko esalemaki ete amonaki ye na nzela, alekaki na ngámbo mosusu. Molevi moko mpe asalaki bongo.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kati ya bandako ya bibwɛlɛ ya Beteleme, Maria, Yozefe, mpe bebe Yesu, oyo ayaki na mabele lokola mokonzi.</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Ya misato, esalemaki ete Mosamalia moko amonaki ye. Basamalia bazalaki bato oyo Bayuda bazalaki kolinga 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Kasi, Mosamalia ayokelaki ye mawa, yango wana asalelaki ye makambo mpe abatelaki ye malamu.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alobaki ete: “Bato ya Nzambe, na ntango nyonso, basengeli kozala mozalani malamu oyo azali kosalisa baoyo bazali na bosɛnga.”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Nganga-nzambe mpe Balevi bamonanaki, na likoló, penepene na Nzambe, kasi balingaki moto mosusu 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Mosamalia, na likolo, amonanaki lokola azalaki penepene na Nzambe te, kasi azalaki mozalani malamu oyo andimaki kolinga basusu.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Tosengeli mpe kozala baoyo bazali kosalisa bazalani na biso oyo bazali na bosɛnga soki tozali penepene na Nzambe.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Biso nde totindami na makasi mpo na kokufa mpo na masumu na biso, kaka lokola baoyo bayibaki.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n" altLang="ko-KR" sz="3600">
                <a:solidFill>
                  <a:schemeClr val="tx1">
                    <a:lumMod val="65000"/>
                    <a:lumOff val="35000"/>
                  </a:schemeClr>
                </a:solidFill>
              </a:rPr>
              <a:t>Kasi Yesu nde abikisaki biso na likambo wana ya nsɔmɔ.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Nganga-nzambe ná Molevi basalaki nini ntango bamonaki moto moko oyo bayibaki?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Babondelaki mpo na ye.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The asalisaki bampota na ye.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Bamemaki ye na lopitalo.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Balekaki pembeni na ye na ngambo mosusu.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Balekaki pembeni na ye na ngambo mosusu.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"Okanisi nani kati na bato misato oyo azalaki mozalani ya moto oyo akweyaki na maboko ya miyibi?"</a:t>
            </a:r>
            <a:endParaRPr xmlns:a="http://schemas.openxmlformats.org/drawingml/2006/main" lang="en-US" altLang="ko-KR" sz="3600"/>
          </a:p>
          <a:p>
            <a:pPr xmlns:a="http://schemas.openxmlformats.org/drawingml/2006/main" lvl="0">
              <a:defRPr/>
            </a:pPr>
            <a:r xmlns:a="http://schemas.openxmlformats.org/drawingml/2006/main">
              <a:rPr lang="ln" altLang="ko-KR" sz="3600"/>
              <a:t>Moto oyo ayebi malamu mibeko ayanolaki ete: “Moto oyo ayokelaki ye mawa.” Yesu ayebisaki ye ete: “Kende kosala mpe bongo.”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10:</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71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Maria na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n" altLang="ko-KR" sz="4000"/>
              <a:t>kasi esengeli kaka eloko moko. Maria aponi oyo eleki malamu, mpe bakolongola yango epai na ye te."</a:t>
            </a:r>
            <a:endParaRPr xmlns:a="http://schemas.openxmlformats.org/drawingml/2006/main" lang="en-US" altLang="ko-KR" sz="4000"/>
          </a:p>
          <a:p>
            <a:pPr xmlns:a="http://schemas.openxmlformats.org/drawingml/2006/main" lvl="0">
              <a:defRPr/>
            </a:pPr>
            <a:r xmlns:a="http://schemas.openxmlformats.org/drawingml/2006/main">
              <a:rPr lang="ln"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n"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10:</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42.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Babengaki Yesu na ndako ya Malia ná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Minganga oyo bautaki na Ɛsti bapesaki Yesu wolo, mpaka ya malasi mpe mire oyo babongisaki lokola likabo. “Matɔndi mingi Yesu mpo oyei na mokili oyo!”</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Marta azalaki na mosala mingi, Malia ayokaki Yesu na mposa makasi.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"Nakoki kondima te ete Mary atikaki ngai nasala ngai moko ntango nazali na mosala mingi," akanisaki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Nsukansuka, Marta amilelalelaki epai ya Yesu. "Yesu, svp tika Maria akende. Nazali na mosala mingi ya kosala ngai moko."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alobaki: "Kosala mingi te. Maria alingaka koyoka, yango wana akokoba koyoka."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Marta akanisaki ete ezalaki malamu te mpo Maria ayoka Yesu ntango bazalaki na makambo mingi ya kosala.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Kasi Yesu ateyaki bango ete koyoka Yesu ezali na motuya mingi koleka biloko mosusu nyonso.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Ntango ya koyoka mpe koyekola Biblia ezali ntango ya motuya mingi mpo na biso.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Tosengeli te kozanga ntango ya koyoka mpe koyekola Biblia.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moto oyo alingaka baoyo bayokaka liloba ya Nzambe.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Maria asalaki nini ntango Marta azalaki kosala mingi?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Abondelaki.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Ayokaki liloba ya Yesu.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Azalaki kolala mpɔngi.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Asalisaki Marta makasi.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2 </a:t>
            </a:r>
            <a:r xmlns:a="http://schemas.openxmlformats.org/drawingml/2006/main">
              <a:rPr lang="ln" altLang="ko-KR" sz="2800">
                <a:solidFill>
                  <a:srgbClr val="ff0000"/>
                </a:solidFill>
              </a:rPr>
              <a:t>Ayokaki liloba ya Yesu.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n" altLang="ko-KR" sz="4000"/>
              <a:t>kasi esengeli kaka eloko moko. Maria aponi oyo eleki malamu, mpe bakolongola yango epai na ye te."</a:t>
            </a:r>
            <a:endParaRPr xmlns:a="http://schemas.openxmlformats.org/drawingml/2006/main" lang="en-US" altLang="ko-KR" sz="4000"/>
          </a:p>
          <a:p>
            <a:pPr xmlns:a="http://schemas.openxmlformats.org/drawingml/2006/main" lvl="0">
              <a:defRPr/>
            </a:pPr>
            <a:r xmlns:a="http://schemas.openxmlformats.org/drawingml/2006/main">
              <a:rPr lang="ln"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n"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10:</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42.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n" altLang="ko-KR" sz="2500" dirty="0">
                <a:solidFill>
                  <a:schemeClr val="tx1">
                    <a:lumMod val="65000"/>
                    <a:lumOff val="35000"/>
                  </a:schemeClr>
                </a:solidFill>
              </a:rPr>
              <a:t>Ngɔndɔ moko na nkombo Malia azalaki kofanda na Galilai, na Yisraele. Azalaki fianse ya elenge mobali moko na nkombo Yozefe.</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Minganga bayaki kosambela Yesu, Mokonzi, kutu mosika na Yisalaele.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Yesu azali mpenza mokonzi ya bato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na mokili mobimba.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Yesu azali mokonzi na ngai, mpe.</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Tosengeli kozala na bomoi ya kosambela mpe kolanda Yesu, oyo azali ntango nyonso Mokonzi.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abongi na losambo na biso.</a:t>
            </a:r>
            <a:r xmlns:a="http://schemas.openxmlformats.org/drawingml/2006/main">
              <a:rPr altLang="en-US" lang="l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Ya lelo</a:t>
            </a:r>
            <a:r xmlns:a="http://schemas.openxmlformats.org/drawingml/2006/main">
              <a:rPr altLang="en-US" lang="ln" sz="4000">
                <a:solidFill>
                  <a:srgbClr val="ff0000"/>
                </a:solidFill>
              </a:rPr>
              <a:t> </a:t>
            </a:r>
            <a:r xmlns:a="http://schemas.openxmlformats.org/drawingml/2006/main">
              <a:rPr altLang="ko-KR" lang="ln" sz="4000">
                <a:solidFill>
                  <a:srgbClr val="ff0000"/>
                </a:solidFill>
              </a:rPr>
              <a:t>Mituna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Oyo wapi Yesu azwaki te lokola likabo ya mbotama?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wolo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mpaka ya malasi</a:t>
            </a:r>
            <a:r xmlns:a="http://schemas.openxmlformats.org/drawingml/2006/main">
              <a:rPr altLang="en-US" lang="l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mire oyo babengi mire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ordinatɛrɛ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ordinatɛrɛ</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Ya lelo</a:t>
            </a:r>
            <a:r xmlns:a="http://schemas.openxmlformats.org/drawingml/2006/main">
              <a:rPr altLang="en-US" lang="ln" sz="4000">
                <a:solidFill>
                  <a:srgbClr val="ff0000"/>
                </a:solidFill>
              </a:rPr>
              <a:t> </a:t>
            </a:r>
            <a:r xmlns:a="http://schemas.openxmlformats.org/drawingml/2006/main">
              <a:rPr altLang="ko-KR" lang="ln" sz="4000">
                <a:solidFill>
                  <a:srgbClr val="ff0000"/>
                </a:solidFill>
              </a:rPr>
              <a:t>Liloba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Ntango bakómaki na ndako, bamonaki mwana yango elongo na mama na ye Maria, mpe bafukamaki mpe basambelaki ye. Na nsima, bafungolaki biloko na bango ya motuya mpe bapesaki ye makabo ya wolo mpe mpaka ya malasi mpe ya mire.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Te.</a:t>
            </a:r>
            <a:r xmlns:a="http://schemas.openxmlformats.org/drawingml/2006/main">
              <a:rPr lang="ln" altLang="en-US" b="1">
                <a:solidFill>
                  <a:schemeClr val="tx1">
                    <a:lumMod val="50000"/>
                    <a:lumOff val="50000"/>
                  </a:schemeClr>
                </a:solidFill>
              </a:rPr>
              <a:t> </a:t>
            </a:r>
            <a:r xmlns:a="http://schemas.openxmlformats.org/drawingml/2006/main">
              <a:rPr lang="ln" altLang="ko-KR" b="1">
                <a:solidFill>
                  <a:schemeClr val="tx1">
                    <a:lumMod val="50000"/>
                    <a:lumOff val="50000"/>
                  </a:schemeClr>
                </a:solidFill>
              </a:rPr>
              <a:t>48 Liloba lya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Bébé Yesu Akimaki na Ezipito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Ntango bakendaki, anzelu moko ya Nkolo abimelaki Yozefe na ndɔtɔ. Alobi: "Tɛlɛmá, kamata mwana na mama na ye mpe kima na Ezipito. Fanda kuna tii nakoyebisa yo, mpo Erode akoluka mwana mpo na koboma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Erode, mokonzi ya Yisraele, ayokaki nsango ya kobotama ya Yesu na nzela ya Bamaji, oyo basalaki mwango mpo na koboma Yesu.</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Nzokande, Nzambe, oyo ayebaki makambo nyonso ya komplo ya Erode, alobaki na ndɔtɔ ete Bamaji basengeli kolongwa epai ya Erode.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Lisusu, Yozefe mobali ya Maria ayokaki anzelu moko koloba na ndɔtɔ ete: “Kima na Ezipito. Erode akoboma Yesu.”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ln" sz="2800">
                <a:solidFill>
                  <a:schemeClr val="tx1">
                    <a:lumMod val="65000"/>
                    <a:lumOff val="35000"/>
                  </a:schemeClr>
                </a:solidFill>
              </a:rPr>
              <a:t>Ntango Yozefe ayokaki yango, azwaki Malia ná mwana Yesu mpe akimaki longwa na Erode mpe akendaki na Ezipito.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ln" sz="2800">
                <a:solidFill>
                  <a:schemeClr val="tx1">
                    <a:lumMod val="65000"/>
                    <a:lumOff val="35000"/>
                  </a:schemeClr>
                </a:solidFill>
              </a:rPr>
              <a:t>Mokolo moko anzelu moko abimelaki Maria. “Mbote, bino oyo bosepeli mingi! Nkolo azali elongo na bino.”</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ntango yango, Erode, oyo ayebaki ete bakosaki ye na banganga-nkisi, apesaki etinda ya nsɔmɔ ete báboma bana nyonso ya Beteleme. Yesu asengelaki kotikala na Ezipito tii na liwa ya Elode.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Babateli ya mpate mpe Bamaji bayebaki soki Yesu azalaki nani.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Nzokande, Erode, mokonzi, ayebaki Yesu te. Lisusu, mpo na lokoso na ye, asalaki masumu ya motema mabe mpo na koluka koboma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Ezali na bato mingi na mokili oyo baboyaka koyoka makambo ya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Ezali lisumu monene mpenza.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akoki kozala na mpiko te ya kotika na nguya ya moto.</a:t>
            </a:r>
            <a:r xmlns:a="http://schemas.openxmlformats.org/drawingml/2006/main">
              <a:rPr altLang="en-US" lang="l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akimaki wapi epai ya Erode?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Ezipito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Amerika</a:t>
            </a:r>
            <a:r xmlns:a="http://schemas.openxmlformats.org/drawingml/2006/main">
              <a:rPr altLang="en-US" lang="l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Corée na mboka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Yisraele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1 </a:t>
            </a:r>
            <a:r xmlns:a="http://schemas.openxmlformats.org/drawingml/2006/main">
              <a:rPr altLang="ko-KR" lang="ln" sz="2800">
                <a:solidFill>
                  <a:srgbClr val="ff0000"/>
                </a:solidFill>
              </a:rPr>
              <a:t>Ezipito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Ntango bakendaki, anzelu moko ya Nkolo abimelaki Yozefe na ndɔtɔ. Alobi: "Tɛlɛmá, kamata mwana na mama na ye mpe kima na Ezipito. Fanda kuna tii nakoyebisa yo, mpo Erode akoluka mwana mpo na koboma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49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Mwana mobali Yesu na Tempelo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"Po na nini ozalaki koluka ngai?" atunaki ye. "Oyebaki te ete nasengelaki kozala na ndako ya Tata na ngai?"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Elekeli, ntango Yesu azalaki na mbula 12, ye ná baboti na ye bayaki na tempelo ya Yelusaleme.</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Yozefe ná Malia bautaki na tempelo ya Yelusaleme, bazongaki na ndako, bakokaki te kokuta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Yozefe ná Maria bazongaki na tempelo na Yelusaleme mpo na koluka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ln" altLang="ko-KR" sz="2800" dirty="0">
                <a:solidFill>
                  <a:schemeClr val="tx1">
                    <a:lumMod val="65000"/>
                    <a:lumOff val="35000"/>
                  </a:schemeClr>
                </a:solidFill>
              </a:rPr>
              <a:t>“Maria, okobota mwana mobali mpe okopesa ye nkombo Yesu.” Azalaki kobanga nsango yango.</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"Oyebaki te ete nazalaki na ndako ya tata na ngai?“ Yesu azalaki kosolola na balakisi ya Biblia na tempelo. Bango nyonso bakamwaki na bwanya ya Yesu.</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ln" sz="2800">
                <a:solidFill>
                  <a:schemeClr val="tx1">
                    <a:lumMod val="65000"/>
                    <a:lumOff val="35000"/>
                  </a:schemeClr>
                </a:solidFill>
              </a:rPr>
              <a:t>Banda wana, mwana mobali Yesu akómaki kolinga Nzambe mpe bato mingi lokola bwanya mpe molai na ye ezali kokola.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Mwana mobali Yesu ayebaki uta bomwana ete azali Mwana ya Nzambe. Mpe alengelamaki na bosembo mpo na bomoi lokola Mobikisi.</a:t>
            </a:r>
            <a:r xmlns:a="http://schemas.openxmlformats.org/drawingml/2006/main">
              <a:rPr altLang="en-US" lang="l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Ata soki tozali bilenge,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tosengeli komikundola polele ete tozali bana ya Nzambe.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Yango wana tosengeli kolakisa Nzambe mpe bato ete tozali kobika lokola bana ya Nzambe.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Mwana ya Nzambe, kasi apesaki ndakisa ya komikitisa mpe ya botosi epai ya baboti ya mosuni.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oyo abungaki azalaki wapi?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na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ba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wese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na ndako ya mokonzi</a:t>
            </a:r>
            <a:r xmlns:a="http://schemas.openxmlformats.org/drawingml/2006/main">
              <a:rPr altLang="en-US" lang="l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na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ba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tempelo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na kati ya ndako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3 </a:t>
            </a:r>
            <a:r xmlns:a="http://schemas.openxmlformats.org/drawingml/2006/main">
              <a:rPr altLang="ko-KR" lang="ln" sz="2800">
                <a:solidFill>
                  <a:srgbClr val="ff0000"/>
                </a:solidFill>
              </a:rPr>
              <a:t>na kati ya tempelo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"Po na nini ozalaki koluka ngai?" atunaki ye. "Oyebaki te ete nasengelaki kozala na ndako ya Tata na ngai?"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50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Batisimo ya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"mongongo ya moto oyo azali kobenga na esobe, 'Bongisá nzela mpo na Nkolo, bósalela ye banzela ya semba.'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4.Bongo Yoane ayaki, abatisaki na etuka ya esobe mpe asakolaki libatisi ya boyamboli mpo na bolimbisi ya masumu.</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Yesu azalaki na mbula ntuku misato (30), mobali moko mopaya abimaki na esobe, alati bilamba ya kamela mpe azalaki kolya nsoso mpe mafuta ya nzoi ya zamba.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Nkombo na ye ezalaki Yoane Mobatisi. Abengaki bato bayambola mpe babatisama mpo ete Mobikisi akoya.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ln" altLang="ko-KR" sz="2800" dirty="0">
                <a:solidFill>
                  <a:schemeClr val="tx1">
                    <a:lumMod val="65000"/>
                    <a:lumOff val="35000"/>
                  </a:schemeClr>
                </a:solidFill>
              </a:rPr>
              <a:t>Kasi, atosaki nsango ya Nzambe. “Nazali mosaleli ya Nkolo. Tiká ete ezala mpo na ngai ndenge olobi.”</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‘Nazali awa mpo na kobongisa moto oyo akoya nsima na ngai!’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n" altLang="ko-KR" sz="2800">
                <a:solidFill>
                  <a:schemeClr val="tx1">
                    <a:lumMod val="65000"/>
                    <a:lumOff val="35000"/>
                  </a:schemeClr>
                </a:solidFill>
              </a:rPr>
              <a:t>Yoane Mobatisi azalaki kobongisa nzela ya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ayaki mpe kozwa batisimo na Yoane Mobatisi.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n" altLang="ko-KR" sz="2800">
                <a:solidFill>
                  <a:schemeClr val="tx1">
                    <a:lumMod val="65000"/>
                    <a:lumOff val="35000"/>
                  </a:schemeClr>
                </a:solidFill>
              </a:rPr>
              <a:t>"Kotala! Mwana-Mpate ya Nzambe, oyo alongolaka lisumu ya mokili!” Yoane Mobatisi alakisaki Yesu na mongongo makasi.</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Yesu abatisamaki na Yoane , mongongo moko eutaki na likoló elongo na Molimo Mosantu kokita likoló na ye lokola pijon: “Yo ozali Mwana na ngai, oyo nalingaka; nasepelaka na 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Yoane Mobatisi amitombolaki 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Amipesaki bomoi na ye mpo na kolakisa Yesu mobimba.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Nazali kobikela mpo na nani?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Lokola Yoane Mobatisi, tosengeli kozala na bomoi oyo ezali kotombola mpe kolakisa Yesu na esika ya komikumisa mpe kotombola ngai.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mwana se moko ya Nzambe.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Nini ekita na lola tango Yesu azwaki batisimo??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korb</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Molimo Mosantu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autruche oyo babengi autruche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mokɛngɛli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2 </a:t>
            </a:r>
            <a:r xmlns:a="http://schemas.openxmlformats.org/drawingml/2006/main">
              <a:rPr altLang="ko-KR" lang="ln" sz="2800">
                <a:solidFill>
                  <a:srgbClr val="ff0000"/>
                </a:solidFill>
              </a:rPr>
              <a:t>Molimo Mosantu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"mongongo ya moto oyo azali kobenga na esobe, 'Bongisá nzela mpo na Nkolo, bósalela ye banzela ya semba.'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n" sz="3600">
                <a:solidFill>
                  <a:schemeClr val="tx1">
                    <a:lumMod val="65000"/>
                    <a:lumOff val="35000"/>
                  </a:schemeClr>
                </a:solidFill>
              </a:rPr>
              <a:t>4.Bongo Yoane ayaki, abatisaki na etuka ya esobe mpe asakolaki libatisi ya boyamboli mpo na bolimbisi ya masumu.</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51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amekaki na Satana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alobaki na ye ete: “Longwa na ngai, Satana! Mpo ekomami ete: ‘Sambelá Nkolo Nzambe na yo, mpe salelá ye kaka.’”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Nsima ya kokila bilei mpe kobondela mikolo ntuku minei, Satana abimaki mpe amekaki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ln" altLang="ko-KR" sz="2500" dirty="0">
                <a:solidFill>
                  <a:schemeClr val="tx1">
                    <a:lumMod val="65000"/>
                    <a:lumOff val="35000"/>
                  </a:schemeClr>
                </a:solidFill>
              </a:rPr>
              <a:t>Na yango, atako azalaki ngɔndɔ, azwaki zemi. Kombo ya mwana oyo Yesu. Azali Mwana ya Nzambe oyo akobikisa bato banso na masumu na bango na mikolo ekoya.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“Ozali na nzala? Salá lipa ya loso na libanga oyo mpe lyá yango!” Satana asalaki momekano ya liboso. Kasi Yesu alongaki momekano yango na liloba ya Nzambe.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“Bongo, pumbwa longwa awa! Soki ozali Mwana na Nzambe, okokufa te.” Satana amekaki Yesu mpo na mbala ya mibale na nsɔngɛ ya tempelo.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ntango oyo, amemaki Yesu na ngomba moko molai mpenza mpe alakisaki Yesu bokonzi nyonso ya mokili mpe alobaki ete: “Soki ofukami liboso na ngai, nakopesa yo nyonso oyo!” Kasi Yesu aboyaki momekano ya misato na Liloba ya Nzambe.</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Nsukansuka, Yesu alongaki komekama nyonso ya Satana. Nzambe asepelaki na Yesu oyo alongaki komekama nyonso.</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Yesu azalaki Mwana ya Nzambe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Kasi lokola biso, Satana amekaki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Kasi na nzela ya Liloba ya Nzambe, Yesu alongaki komekama ya Satana.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Satana azali naino komeka biso.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Nzokande, lokola Yesu, tokoki kolonga komekama ya Satana na liloba ya Nzambe</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mosungi na biso mpo na kolonga komekama oyo tokutanaka na yango. Mpe ye nde asosolaka mikakatano nyonso oyo tokutanaka na yango mpe asalisaka biso tólonga yango.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Satana apesaki Yesu mimekano boni?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moko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mibale</a:t>
            </a:r>
            <a:r xmlns:a="http://schemas.openxmlformats.org/drawingml/2006/main">
              <a:rPr altLang="en-US" lang="l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misato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minei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3 </a:t>
            </a:r>
            <a:r xmlns:a="http://schemas.openxmlformats.org/drawingml/2006/main">
              <a:rPr altLang="ko-KR" lang="ln" sz="2800">
                <a:solidFill>
                  <a:srgbClr val="ff0000"/>
                </a:solidFill>
              </a:rPr>
              <a:t>misato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alobaki na ye ete: “Longwa na ngai, Satana! Mpo ekomami ete: ‘Sambelá Nkolo Nzambe na yo, mpe salelá ye kaka.’”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52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Mai</a:t>
            </a:r>
            <a:r xmlns:a="http://schemas.openxmlformats.org/drawingml/2006/main">
              <a:rPr lang="ln" altLang="en-US" sz="4400"/>
              <a:t> </a:t>
            </a:r>
            <a:r xmlns:a="http://schemas.openxmlformats.org/drawingml/2006/main">
              <a:rPr lang="ln" altLang="ko-KR" sz="4400"/>
              <a:t>Ebongwani na Vinyo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Yango, elembo ya liboso ya makamwisi na ye, Yesu asalaki na Kana ya Galilai. Na ndenge yango, amonisaki nkembo na ye, mpe bayekoli na ye batyaki kondima na bango epai na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Maria azalaki kobanga kobota mwana mobali atako abalaki 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Kasi, azwaki mpe atosaki liloba ya Nzambe na nzela ya kondima.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Tokoki kobanga ntango tozali kondima mpe kotosa Liloba ya Nzambe. Kasi lokola koyambola ya Maria, tosengeli koyambola ete “Tika ete ezala mpo na ngai lokola olobi.”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Libala moko esalemaki na Kana na Galilai. Yesu ná bayekoli na ye mpe babyangamaki na libala yango.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Kasi mokakatano moko ezalaki. Vinyo esilaki kosila. Soki vinyo ezali te, okoki kosala elambo te.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atindaki basaleli na ndako basopa mai na molangi. Basaleli basalaki oyo basɛngaki.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Nsima na yango, bazalaki kozwa mai oyo ezalaki na kati ya molangi yango mpo na elɛngi. Mai oyo ezalaki na kati ya molangi ekómaki vinyo ya elengi mpenza.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Bapaya bamekaki vinyo yango mpe bakamwaki. Bapesaki bango vinyo ya elengi koleka mbala ya liboso, mpe na ntina na likamwisi ya Yesu, fɛti yango ekokaki kozala esengo mingi koleka.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Na tango ya Yesu, vinyo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ezalaki mpenza na ntina mingi na fɛti yango.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Yesu akómisaki mai vinyo mpe apesaki biloko oyo esengelaki mpo na fɛti yango.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Mpo na biso, Yesu azali moto oyo azali na ntina mingi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lokola vinyo na fɛti.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Tosengeli komikundola ngolu ya Yesu oyo amipesaki epai na biso.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a:t>
            </a:r>
            <a:r xmlns:a="http://schemas.openxmlformats.org/drawingml/2006/main">
              <a:rPr altLang="en-US" lang="l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Nani</a:t>
            </a:r>
            <a:r xmlns:a="http://schemas.openxmlformats.org/drawingml/2006/main">
              <a:rPr altLang="en-US" lang="ln" sz="3200"/>
              <a:t> </a:t>
            </a:r>
            <a:r xmlns:a="http://schemas.openxmlformats.org/drawingml/2006/main">
              <a:rPr altLang="ko-KR" lang="ln" sz="3200"/>
              <a:t>azali</a:t>
            </a:r>
            <a:r xmlns:a="http://schemas.openxmlformats.org/drawingml/2006/main">
              <a:rPr altLang="en-US" lang="ln" sz="3200"/>
              <a:t> </a:t>
            </a:r>
            <a:r xmlns:a="http://schemas.openxmlformats.org/drawingml/2006/main">
              <a:rPr altLang="ko-KR" lang="ln" sz="3200"/>
              <a:t>Yesu?</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esengo na biso, lokola vinyo ya fɛti.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abongoli mai na nini?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miliki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jus ya orange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limpa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vinyo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vinyo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Yango, elembo ya liboso ya makamwisi na ye, Yesu asalaki na Kana ya Galilai. Na ndenge yango, amonisaki nkembo na ye, mpe bayekoli na ye batyaki kondima na bango epai na 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53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Nikodeme ayaki epai ya Yesu na Butu.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ln" sz="3200">
                <a:solidFill>
                  <a:srgbClr val="FF0000"/>
                </a:solidFill>
              </a:rPr>
              <a:t>Yesu azali nani?</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ln" sz="3600">
                <a:solidFill>
                  <a:srgbClr val="0070C0"/>
                </a:solidFill>
              </a:rPr>
              <a:t>Yesu azali...</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ln" sz="3600">
                <a:solidFill>
                  <a:schemeClr val="tx1">
                    <a:lumMod val="65000"/>
                    <a:lumOff val="35000"/>
                  </a:schemeClr>
                </a:solidFill>
              </a:rPr>
              <a:t>Yesu ayaki na mabele lokola Mobikisi na biso.</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ayanolaki ete: “Nazali koyebisa bino solo, moto moko te akoki kokɔta na bokonzi ya Nzambe soki abotami na mai mpe na Molimo 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ln" sz="2800">
                <a:solidFill>
                  <a:schemeClr val="tx1">
                    <a:lumMod val="65000"/>
                    <a:lumOff val="35000"/>
                  </a:schemeClr>
                </a:solidFill>
              </a:rPr>
              <a:t>Ezalaki na mobali moko na nkombo Nikodeme oyo azalaki molakisi ya Yisalaele.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Ye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ayaki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na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Yesu</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na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kotuna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na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butu.</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“Ndenge nini nakoki kokɔta na bokonzi ya Nzambe?”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n" altLang="ko-KR" sz="2800">
                <a:solidFill>
                  <a:schemeClr val="tx1">
                    <a:lumMod val="65000"/>
                    <a:lumOff val="35000"/>
                  </a:schemeClr>
                </a:solidFill>
              </a:rPr>
              <a:t>“Soki obotami lisusu te, okoki kokota na Bokonzi ya Nzambe te.” Yesu ayanolaki.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Asosolaki te ete asengeli kobotama lisusu. “Nazongi na libumu ya mama na ngai mpe nabimi lisusu?”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ln" altLang="ko-KR" sz="2600">
                <a:solidFill>
                  <a:schemeClr val="tx1">
                    <a:lumMod val="65000"/>
                    <a:lumOff val="35000"/>
                  </a:schemeClr>
                </a:solidFill>
              </a:rPr>
              <a:t>“Esengeli kobotama lisusu elimo, kasi nzoto te. “Moto akoki kobotama lisusu na mai mpe na Molimo Mosantu.” Yesu ayanolaki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“Osengeli kondima ngai mpe kobika.” Yesu ayebisaki Nikodeme sekele ya kobotama lisusu.</a:t>
            </a:r>
            <a:r xmlns:a="http://schemas.openxmlformats.org/drawingml/2006/main">
              <a:rPr lang="ln"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Ya lelo</a:t>
            </a:r>
            <a:r xmlns:a="http://schemas.openxmlformats.org/drawingml/2006/main">
              <a:rPr altLang="en-US" lang="ln" sz="4000">
                <a:solidFill>
                  <a:srgbClr val="ff0000"/>
                </a:solidFill>
              </a:rPr>
              <a:t> </a:t>
            </a:r>
            <a:r xmlns:a="http://schemas.openxmlformats.org/drawingml/2006/main">
              <a:rPr altLang="ko-KR" lang="ln" sz="4000">
                <a:solidFill>
                  <a:srgbClr val="ff0000"/>
                </a:solidFill>
              </a:rPr>
              <a:t>Liteya</a:t>
            </a:r>
            <a:r xmlns:a="http://schemas.openxmlformats.org/drawingml/2006/main">
              <a:rPr altLang="en-US" lang="l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Soki ondimi Yesu,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molimo na yo ekobotama lisusu.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Ba oyo bandimaka Yesu babotami lisusu pe bokokoma</a:t>
            </a:r>
            <a:r xmlns:a="http://schemas.openxmlformats.org/drawingml/2006/main">
              <a:rPr altLang="en-US" lang="ln" sz="3200">
                <a:solidFill>
                  <a:schemeClr val="tx1">
                    <a:lumMod val="65000"/>
                    <a:lumOff val="35000"/>
                  </a:schemeClr>
                </a:solidFill>
              </a:rPr>
              <a:t> </a:t>
            </a:r>
            <a:r xmlns:a="http://schemas.openxmlformats.org/drawingml/2006/main">
              <a:rPr altLang="ko-KR" lang="ln" sz="3200">
                <a:solidFill>
                  <a:schemeClr val="tx1">
                    <a:lumMod val="65000"/>
                    <a:lumOff val="35000"/>
                  </a:schemeClr>
                </a:solidFill>
              </a:rPr>
              <a:t>koyina lisumu mpe kolinga Nzambe.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Obotami lisusu?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Tondimi Yesu mpe tobotami lisusu. Yango wana, tosengeli kobosana te ete tozali bato bakeseni na mokili.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a:t>
            </a:r>
            <a:r xmlns:a="http://schemas.openxmlformats.org/drawingml/2006/main">
              <a:rPr altLang="en-US" lang="ln" sz="3600">
                <a:solidFill>
                  <a:schemeClr val="tx1">
                    <a:lumMod val="65000"/>
                    <a:lumOff val="35000"/>
                  </a:schemeClr>
                </a:solidFill>
              </a:rPr>
              <a:t> </a:t>
            </a:r>
            <a:r xmlns:a="http://schemas.openxmlformats.org/drawingml/2006/main">
              <a:rPr altLang="ko-KR" lang="ln" sz="3600">
                <a:solidFill>
                  <a:schemeClr val="tx1">
                    <a:lumMod val="65000"/>
                    <a:lumOff val="35000"/>
                  </a:schemeClr>
                </a:solidFill>
              </a:rPr>
              <a:t>azali moto oyo akomisaka baye bandimi Ye bayengebene mpe kobotama lisusu.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Nini esalaka ete tóbotama lisusu?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na mai mpe na Molimo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na mafuta mpe na mɔtɔ</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na mayi ya miso mpe na banzembo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na losambo mpe na losambo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1 </a:t>
            </a:r>
            <a:r xmlns:a="http://schemas.openxmlformats.org/drawingml/2006/main">
              <a:rPr altLang="ko-KR" lang="ln" sz="2800">
                <a:solidFill>
                  <a:srgbClr val="ff0000"/>
                </a:solidFill>
              </a:rPr>
              <a:t>na mai mpe na Molimo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ayanolaki ete: “Nazali koyebisa bino solo, moto moko te akoki kokɔta na bokonzi ya Nzambe soki abotami na mai mpe na Molimo 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